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28"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6571" autoAdjust="0"/>
  </p:normalViewPr>
  <p:slideViewPr>
    <p:cSldViewPr snapToGrid="0" showGuides="1">
      <p:cViewPr varScale="1">
        <p:scale>
          <a:sx n="108" d="100"/>
          <a:sy n="108" d="100"/>
        </p:scale>
        <p:origin x="65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endParaRPr lang="en-US" dirty="0"/>
          </a:p>
          <a:p>
            <a:r>
              <a:rPr lang="en-US" dirty="0"/>
              <a:t>Better Scientific Software Tutorial, ISS, </a:t>
            </a:r>
            <a:r>
              <a:rPr lang="en-US"/>
              <a:t>March 2021</a:t>
            </a:r>
            <a:endParaRPr lang="en-US" dirty="0"/>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2390</TotalTime>
  <Words>2355</Words>
  <Application>Microsoft Macintosh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ＭＳ Ｐゴシック</vt:lpstr>
      <vt:lpstr>Arial</vt:lpstr>
      <vt:lpstr>Arial Black</vt:lpstr>
      <vt:lpstr>Calibri</vt:lpstr>
      <vt:lpstr>Comic Sans MS</vt:lpstr>
      <vt:lpstr>Helvetica Light</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197</cp:revision>
  <cp:lastPrinted>2017-11-02T18:35:01Z</cp:lastPrinted>
  <dcterms:created xsi:type="dcterms:W3CDTF">2018-11-06T17:28:56Z</dcterms:created>
  <dcterms:modified xsi:type="dcterms:W3CDTF">2021-06-15T22:48:21Z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